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68" r:id="rId2"/>
    <p:sldId id="512" r:id="rId3"/>
    <p:sldId id="535" r:id="rId4"/>
    <p:sldId id="537" r:id="rId5"/>
    <p:sldId id="536" r:id="rId6"/>
    <p:sldId id="538" r:id="rId7"/>
    <p:sldId id="500" r:id="rId8"/>
    <p:sldId id="264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95182" autoAdjust="0"/>
  </p:normalViewPr>
  <p:slideViewPr>
    <p:cSldViewPr snapToGrid="0">
      <p:cViewPr varScale="1">
        <p:scale>
          <a:sx n="109" d="100"/>
          <a:sy n="109" d="100"/>
        </p:scale>
        <p:origin x="67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 dirty="0"/>
              <a:t>Haz clic en el icono para agregar una imagen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75" r:id="rId13"/>
    <p:sldLayoutId id="2147483673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rive.google.com/drive/folders/1NUblBjI3AU5VKle4zRN55CMGcjaasPD1?usp=sharing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rive.google.com/drive/folders/1ixiMZCSqUYtqxW2prpJOv6OHjM3jGaS8?usp=sharing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file/d/1rfxryK7yY6jvDNK5W1kIUmnuNkq-_Kn-/view?usp=drive_link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DuvierOlmos/AgroSoft-Beta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60677" y="2275618"/>
            <a:ext cx="65315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Agrosoft</a:t>
            </a:r>
          </a:p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Aplicativo de comercio directo.</a:t>
            </a:r>
          </a:p>
          <a:p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F49E9A-4F25-4091-A51B-93FC7556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01" r="17801"/>
          <a:stretch/>
        </p:blipFill>
        <p:spPr>
          <a:xfrm>
            <a:off x="6139542" y="744583"/>
            <a:ext cx="4754879" cy="536883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3AB8340-881A-420E-809C-DB32A976606D}"/>
              </a:ext>
            </a:extLst>
          </p:cNvPr>
          <p:cNvSpPr txBox="1"/>
          <p:nvPr/>
        </p:nvSpPr>
        <p:spPr>
          <a:xfrm>
            <a:off x="860677" y="4102124"/>
            <a:ext cx="33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Johan Fernando Ochoa Lozano</a:t>
            </a:r>
          </a:p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Duvier Olmos Cometa</a:t>
            </a:r>
          </a:p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Juliana Tique Ortiz</a:t>
            </a:r>
          </a:p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Derek Saavedra Castañeda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89743"/>
            <a:ext cx="10515600" cy="1325563"/>
          </a:xfrm>
        </p:spPr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general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50610-5F0A-BC71-EF9A-8AFBB600C86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09550" y="1815306"/>
            <a:ext cx="7552592" cy="2500313"/>
          </a:xfrm>
        </p:spPr>
        <p:txBody>
          <a:bodyPr>
            <a:normAutofit/>
          </a:bodyPr>
          <a:lstStyle/>
          <a:p>
            <a:pPr algn="ctr"/>
            <a:r>
              <a:rPr lang="es-MX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Desarrollar e implementar una aplicación que mejore la comercialización de productos agrícolas, para mejorar la competitividad en el mercado, de los pequeños y medianos productores o (Campesinos) de Colombia, y asegurando precios justos para los clientes.</a:t>
            </a:r>
            <a:endParaRPr lang="es-MX" sz="4000" i="0" kern="1200" dirty="0"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382C3C-D70E-9D84-41E1-87466EC1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143" y="1213338"/>
            <a:ext cx="4220308" cy="55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590406"/>
            <a:ext cx="9920288" cy="994146"/>
          </a:xfrm>
        </p:spPr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Creación base de datos sentencias (DDL)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86800" y="1666876"/>
            <a:ext cx="3433865" cy="994146"/>
          </a:xfrm>
        </p:spPr>
        <p:txBody>
          <a:bodyPr>
            <a:normAutofit fontScale="70000" lnSpcReduction="20000"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https://drive.google.com/drive/folders/1NUblBjI3AU5VKle4zRN55CMGcjaasPD1?usp=sharing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FD17B5-9758-3762-F284-63C0BD1C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65" y="1795464"/>
            <a:ext cx="7354674" cy="46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datos Sentencias (DML)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512300" y="1531604"/>
            <a:ext cx="2548321" cy="2220589"/>
          </a:xfrm>
        </p:spPr>
        <p:txBody>
          <a:bodyPr>
            <a:normAutofit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https://drive.google.com/drive/folders/1ixiMZCSqUYtqxW2prpJOv6OHjM3jGaS8?usp=sharing</a:t>
            </a:r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032851-CDCB-F727-7714-CE8B30CC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83" y="1690688"/>
            <a:ext cx="6582694" cy="11050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EA06EEE-AC40-3079-A9FA-152A23513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83" y="3016251"/>
            <a:ext cx="6220693" cy="17623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CED8FEB-F565-3B40-81CA-4D089BE40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37" y="4778622"/>
            <a:ext cx="5877745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35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framework Bootstrap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101300" y="1567597"/>
            <a:ext cx="2960789" cy="994146"/>
          </a:xfrm>
        </p:spPr>
        <p:txBody>
          <a:bodyPr>
            <a:normAutofit fontScale="62500" lnSpcReduction="20000"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https://drive.google.com/file/d/1rfxryK7yY6jvDNK5W1kIUmnuNkq-_Kn-/view?usp=drive_link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lvl="0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109262-25D9-AC76-F70A-112F5F56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3" y="1690688"/>
            <a:ext cx="8826765" cy="44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 versiones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512301" y="1531604"/>
            <a:ext cx="2169948" cy="1897395"/>
          </a:xfrm>
        </p:spPr>
        <p:txBody>
          <a:bodyPr>
            <a:normAutofit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lvl="0" indent="0">
              <a:buNone/>
            </a:pPr>
            <a:r>
              <a:rPr lang="es-CO" sz="2000" dirty="0">
                <a:hlinkClick r:id="rId2"/>
              </a:rPr>
              <a:t>https://github.com/DuvierOlmos/AgroSoft-Beta</a:t>
            </a:r>
            <a:r>
              <a:rPr lang="es-CO" sz="2000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CC005A-4531-7312-6257-58C62C3E4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33" y="1690688"/>
            <a:ext cx="8908719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1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1427982" y="4691571"/>
            <a:ext cx="10515600" cy="1864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Presentación elaborada por: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Johan Fernando Ochoa Lozano 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Duvier Olmos Cometa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Juliana Tique Ortiz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Derek Saavedra Castañeda 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Como material de apoyo sustentación ADSO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Trimestre IV</a:t>
            </a:r>
            <a:b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SENA –CEET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2025</a:t>
            </a:r>
          </a:p>
          <a:p>
            <a:pPr algn="r"/>
            <a:endParaRPr lang="es-CO" sz="1600" dirty="0">
              <a:solidFill>
                <a:schemeClr val="bg1"/>
              </a:solidFill>
              <a:latin typeface="Work Sa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705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on Musica, sonido y audio.pptx" id="{A6FB88B8-09CF-473E-9AC2-52B0222B3DF6}" vid="{F552D108-7477-48CD-A748-9D4CA63005F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SENA</Template>
  <TotalTime>1720</TotalTime>
  <Words>189</Words>
  <Application>Microsoft Office PowerPoint</Application>
  <PresentationFormat>Panorámica</PresentationFormat>
  <Paragraphs>29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Work Sans Medium</vt:lpstr>
      <vt:lpstr>Tema de Office</vt:lpstr>
      <vt:lpstr>Presentación de PowerPoint</vt:lpstr>
      <vt:lpstr>Objetivo general</vt:lpstr>
      <vt:lpstr>Creación base de datos sentencias (DDL) </vt:lpstr>
      <vt:lpstr>Base de datos Sentencias (DML) </vt:lpstr>
      <vt:lpstr>FrontEND framework Bootstrap</vt:lpstr>
      <vt:lpstr>Control de versiones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Yeison</dc:creator>
  <cp:lastModifiedBy>juliana rios torres</cp:lastModifiedBy>
  <cp:revision>53</cp:revision>
  <dcterms:created xsi:type="dcterms:W3CDTF">2024-10-17T22:52:47Z</dcterms:created>
  <dcterms:modified xsi:type="dcterms:W3CDTF">2025-07-08T18:57:50Z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